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70A36-9A91-426C-8C29-8D406570ECD9}" v="25" dt="2023-12-07T15:42:45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rner Rijken" userId="ed26f00e4d9b9397" providerId="LiveId" clId="{92370A36-9A91-426C-8C29-8D406570ECD9}"/>
    <pc:docChg chg="undo custSel addSld delSld modSld">
      <pc:chgData name="Werner Rijken" userId="ed26f00e4d9b9397" providerId="LiveId" clId="{92370A36-9A91-426C-8C29-8D406570ECD9}" dt="2023-12-07T15:42:45.017" v="2902"/>
      <pc:docMkLst>
        <pc:docMk/>
      </pc:docMkLst>
      <pc:sldChg chg="modTransition">
        <pc:chgData name="Werner Rijken" userId="ed26f00e4d9b9397" providerId="LiveId" clId="{92370A36-9A91-426C-8C29-8D406570ECD9}" dt="2023-11-27T18:17:30.771" v="2888"/>
        <pc:sldMkLst>
          <pc:docMk/>
          <pc:sldMk cId="2460789791" sldId="256"/>
        </pc:sldMkLst>
      </pc:sldChg>
      <pc:sldChg chg="addSp delSp modSp mod modTransition">
        <pc:chgData name="Werner Rijken" userId="ed26f00e4d9b9397" providerId="LiveId" clId="{92370A36-9A91-426C-8C29-8D406570ECD9}" dt="2023-11-27T18:17:34.876" v="2889"/>
        <pc:sldMkLst>
          <pc:docMk/>
          <pc:sldMk cId="1115686470" sldId="257"/>
        </pc:sldMkLst>
        <pc:spChg chg="del">
          <ac:chgData name="Werner Rijken" userId="ed26f00e4d9b9397" providerId="LiveId" clId="{92370A36-9A91-426C-8C29-8D406570ECD9}" dt="2023-11-20T16:07:51.124" v="0" actId="3680"/>
          <ac:spMkLst>
            <pc:docMk/>
            <pc:sldMk cId="1115686470" sldId="257"/>
            <ac:spMk id="4" creationId="{68406128-B938-3488-AFFB-D57830F800D2}"/>
          </ac:spMkLst>
        </pc:spChg>
        <pc:spChg chg="del">
          <ac:chgData name="Werner Rijken" userId="ed26f00e4d9b9397" providerId="LiveId" clId="{92370A36-9A91-426C-8C29-8D406570ECD9}" dt="2023-11-20T16:18:18.257" v="185" actId="3680"/>
          <ac:spMkLst>
            <pc:docMk/>
            <pc:sldMk cId="1115686470" sldId="257"/>
            <ac:spMk id="6" creationId="{031E65CE-6E9F-22D0-CE72-24F4E5499F3B}"/>
          </ac:spMkLst>
        </pc:spChg>
        <pc:graphicFrameChg chg="add mod ord modGraphic">
          <ac:chgData name="Werner Rijken" userId="ed26f00e4d9b9397" providerId="LiveId" clId="{92370A36-9A91-426C-8C29-8D406570ECD9}" dt="2023-11-20T16:18:55.974" v="207" actId="242"/>
          <ac:graphicFrameMkLst>
            <pc:docMk/>
            <pc:sldMk cId="1115686470" sldId="257"/>
            <ac:graphicFrameMk id="7" creationId="{C319380D-FFC0-4ABF-549D-6543DA20ADB2}"/>
          </ac:graphicFrameMkLst>
        </pc:graphicFrameChg>
        <pc:graphicFrameChg chg="add mod ord modGraphic">
          <ac:chgData name="Werner Rijken" userId="ed26f00e4d9b9397" providerId="LiveId" clId="{92370A36-9A91-426C-8C29-8D406570ECD9}" dt="2023-11-20T16:29:12.332" v="401" actId="13926"/>
          <ac:graphicFrameMkLst>
            <pc:docMk/>
            <pc:sldMk cId="1115686470" sldId="257"/>
            <ac:graphicFrameMk id="8" creationId="{5191F668-193E-2D7F-0EB3-2181FC0D628F}"/>
          </ac:graphicFrameMkLst>
        </pc:graphicFrameChg>
      </pc:sldChg>
      <pc:sldChg chg="addSp delSp modSp new mod modTransition modAnim">
        <pc:chgData name="Werner Rijken" userId="ed26f00e4d9b9397" providerId="LiveId" clId="{92370A36-9A91-426C-8C29-8D406570ECD9}" dt="2023-12-07T15:40:05.727" v="2895"/>
        <pc:sldMkLst>
          <pc:docMk/>
          <pc:sldMk cId="1240459977" sldId="258"/>
        </pc:sldMkLst>
        <pc:spChg chg="mod">
          <ac:chgData name="Werner Rijken" userId="ed26f00e4d9b9397" providerId="LiveId" clId="{92370A36-9A91-426C-8C29-8D406570ECD9}" dt="2023-11-20T16:32:26.449" v="480" actId="5793"/>
          <ac:spMkLst>
            <pc:docMk/>
            <pc:sldMk cId="1240459977" sldId="258"/>
            <ac:spMk id="2" creationId="{1031E221-62BF-4293-709A-BEF1DB8D761C}"/>
          </ac:spMkLst>
        </pc:spChg>
        <pc:spChg chg="add del mod">
          <ac:chgData name="Werner Rijken" userId="ed26f00e4d9b9397" providerId="LiveId" clId="{92370A36-9A91-426C-8C29-8D406570ECD9}" dt="2023-11-20T16:50:12.706" v="1450" actId="20577"/>
          <ac:spMkLst>
            <pc:docMk/>
            <pc:sldMk cId="1240459977" sldId="258"/>
            <ac:spMk id="3" creationId="{FD92D859-E2E9-C752-9FE9-DC26B436362E}"/>
          </ac:spMkLst>
        </pc:spChg>
        <pc:picChg chg="add del mod">
          <ac:chgData name="Werner Rijken" userId="ed26f00e4d9b9397" providerId="LiveId" clId="{92370A36-9A91-426C-8C29-8D406570ECD9}" dt="2023-11-20T16:33:47.134" v="483" actId="931"/>
          <ac:picMkLst>
            <pc:docMk/>
            <pc:sldMk cId="1240459977" sldId="258"/>
            <ac:picMk id="5" creationId="{F850FA13-8414-CE43-7781-DC33ED6F197E}"/>
          </ac:picMkLst>
        </pc:picChg>
      </pc:sldChg>
      <pc:sldChg chg="modSp new del mod">
        <pc:chgData name="Werner Rijken" userId="ed26f00e4d9b9397" providerId="LiveId" clId="{92370A36-9A91-426C-8C29-8D406570ECD9}" dt="2023-11-20T16:31:48.067" v="458" actId="2696"/>
        <pc:sldMkLst>
          <pc:docMk/>
          <pc:sldMk cId="2976529787" sldId="258"/>
        </pc:sldMkLst>
        <pc:spChg chg="mod">
          <ac:chgData name="Werner Rijken" userId="ed26f00e4d9b9397" providerId="LiveId" clId="{92370A36-9A91-426C-8C29-8D406570ECD9}" dt="2023-11-20T16:31:37.691" v="457" actId="20577"/>
          <ac:spMkLst>
            <pc:docMk/>
            <pc:sldMk cId="2976529787" sldId="258"/>
            <ac:spMk id="2" creationId="{781331C4-D12F-533B-521F-68505A899C7B}"/>
          </ac:spMkLst>
        </pc:spChg>
      </pc:sldChg>
      <pc:sldChg chg="addSp delSp modSp new mod modTransition">
        <pc:chgData name="Werner Rijken" userId="ed26f00e4d9b9397" providerId="LiveId" clId="{92370A36-9A91-426C-8C29-8D406570ECD9}" dt="2023-11-27T18:17:50.896" v="2891"/>
        <pc:sldMkLst>
          <pc:docMk/>
          <pc:sldMk cId="2476464993" sldId="259"/>
        </pc:sldMkLst>
        <pc:spChg chg="mod">
          <ac:chgData name="Werner Rijken" userId="ed26f00e4d9b9397" providerId="LiveId" clId="{92370A36-9A91-426C-8C29-8D406570ECD9}" dt="2023-11-20T16:42:16.186" v="1083" actId="20577"/>
          <ac:spMkLst>
            <pc:docMk/>
            <pc:sldMk cId="2476464993" sldId="259"/>
            <ac:spMk id="2" creationId="{7AD8E4D5-8C81-F587-6DA6-DD81D6CF2E31}"/>
          </ac:spMkLst>
        </pc:spChg>
        <pc:spChg chg="add del">
          <ac:chgData name="Werner Rijken" userId="ed26f00e4d9b9397" providerId="LiveId" clId="{92370A36-9A91-426C-8C29-8D406570ECD9}" dt="2023-11-20T16:43:40.370" v="1086" actId="3680"/>
          <ac:spMkLst>
            <pc:docMk/>
            <pc:sldMk cId="2476464993" sldId="259"/>
            <ac:spMk id="3" creationId="{E2E0FA0C-6491-907B-5558-2EACCD52F4FB}"/>
          </ac:spMkLst>
        </pc:spChg>
        <pc:graphicFrameChg chg="add del mod ord modGraphic">
          <ac:chgData name="Werner Rijken" userId="ed26f00e4d9b9397" providerId="LiveId" clId="{92370A36-9A91-426C-8C29-8D406570ECD9}" dt="2023-11-20T16:43:27.187" v="1085" actId="3680"/>
          <ac:graphicFrameMkLst>
            <pc:docMk/>
            <pc:sldMk cId="2476464993" sldId="259"/>
            <ac:graphicFrameMk id="4" creationId="{E777E1D6-682B-3504-201A-EF3DB3753F6D}"/>
          </ac:graphicFrameMkLst>
        </pc:graphicFrameChg>
        <pc:graphicFrameChg chg="add mod ord modGraphic">
          <ac:chgData name="Werner Rijken" userId="ed26f00e4d9b9397" providerId="LiveId" clId="{92370A36-9A91-426C-8C29-8D406570ECD9}" dt="2023-11-20T16:47:49.161" v="1365" actId="13926"/>
          <ac:graphicFrameMkLst>
            <pc:docMk/>
            <pc:sldMk cId="2476464993" sldId="259"/>
            <ac:graphicFrameMk id="5" creationId="{BA9B8973-B007-7671-6E9C-14053C183229}"/>
          </ac:graphicFrameMkLst>
        </pc:graphicFrameChg>
      </pc:sldChg>
      <pc:sldChg chg="addSp delSp modSp new mod modTransition modAnim">
        <pc:chgData name="Werner Rijken" userId="ed26f00e4d9b9397" providerId="LiveId" clId="{92370A36-9A91-426C-8C29-8D406570ECD9}" dt="2023-12-07T15:42:02.676" v="2900"/>
        <pc:sldMkLst>
          <pc:docMk/>
          <pc:sldMk cId="3453648143" sldId="260"/>
        </pc:sldMkLst>
        <pc:spChg chg="mod">
          <ac:chgData name="Werner Rijken" userId="ed26f00e4d9b9397" providerId="LiveId" clId="{92370A36-9A91-426C-8C29-8D406570ECD9}" dt="2023-11-20T16:51:23.902" v="1463" actId="20577"/>
          <ac:spMkLst>
            <pc:docMk/>
            <pc:sldMk cId="3453648143" sldId="260"/>
            <ac:spMk id="2" creationId="{8BA87EF3-B869-04EA-BA42-C7497AC5C8F0}"/>
          </ac:spMkLst>
        </pc:spChg>
        <pc:spChg chg="mod">
          <ac:chgData name="Werner Rijken" userId="ed26f00e4d9b9397" providerId="LiveId" clId="{92370A36-9A91-426C-8C29-8D406570ECD9}" dt="2023-11-20T16:56:04.688" v="2072" actId="20577"/>
          <ac:spMkLst>
            <pc:docMk/>
            <pc:sldMk cId="3453648143" sldId="260"/>
            <ac:spMk id="3" creationId="{AF5931AA-7A93-D54E-D4E4-AED23B100B3D}"/>
          </ac:spMkLst>
        </pc:spChg>
        <pc:picChg chg="add del mod">
          <ac:chgData name="Werner Rijken" userId="ed26f00e4d9b9397" providerId="LiveId" clId="{92370A36-9A91-426C-8C29-8D406570ECD9}" dt="2023-11-20T17:08:21.272" v="2109" actId="931"/>
          <ac:picMkLst>
            <pc:docMk/>
            <pc:sldMk cId="3453648143" sldId="260"/>
            <ac:picMk id="5" creationId="{6844EC9E-88E9-0607-7BC2-38C629D0D66C}"/>
          </ac:picMkLst>
        </pc:picChg>
      </pc:sldChg>
      <pc:sldChg chg="addSp delSp modSp new del mod">
        <pc:chgData name="Werner Rijken" userId="ed26f00e4d9b9397" providerId="LiveId" clId="{92370A36-9A91-426C-8C29-8D406570ECD9}" dt="2023-11-20T17:06:27.646" v="2105" actId="2696"/>
        <pc:sldMkLst>
          <pc:docMk/>
          <pc:sldMk cId="1728971834" sldId="261"/>
        </pc:sldMkLst>
        <pc:spChg chg="mod">
          <ac:chgData name="Werner Rijken" userId="ed26f00e4d9b9397" providerId="LiveId" clId="{92370A36-9A91-426C-8C29-8D406570ECD9}" dt="2023-11-20T16:56:44.597" v="2100" actId="20577"/>
          <ac:spMkLst>
            <pc:docMk/>
            <pc:sldMk cId="1728971834" sldId="261"/>
            <ac:spMk id="2" creationId="{31204171-CC1A-2A34-6D2E-093EFF136886}"/>
          </ac:spMkLst>
        </pc:spChg>
        <pc:spChg chg="add del">
          <ac:chgData name="Werner Rijken" userId="ed26f00e4d9b9397" providerId="LiveId" clId="{92370A36-9A91-426C-8C29-8D406570ECD9}" dt="2023-11-20T17:03:37.081" v="2104" actId="931"/>
          <ac:spMkLst>
            <pc:docMk/>
            <pc:sldMk cId="1728971834" sldId="261"/>
            <ac:spMk id="3" creationId="{87E16AF5-809E-DF17-60A5-AC70B8992CAE}"/>
          </ac:spMkLst>
        </pc:spChg>
        <pc:picChg chg="add del mod">
          <ac:chgData name="Werner Rijken" userId="ed26f00e4d9b9397" providerId="LiveId" clId="{92370A36-9A91-426C-8C29-8D406570ECD9}" dt="2023-11-20T17:00:21.162" v="2102" actId="931"/>
          <ac:picMkLst>
            <pc:docMk/>
            <pc:sldMk cId="1728971834" sldId="261"/>
            <ac:picMk id="5" creationId="{50E3EB46-E6E7-8785-4450-A48C2EA62961}"/>
          </ac:picMkLst>
        </pc:picChg>
        <pc:picChg chg="add del mod">
          <ac:chgData name="Werner Rijken" userId="ed26f00e4d9b9397" providerId="LiveId" clId="{92370A36-9A91-426C-8C29-8D406570ECD9}" dt="2023-11-20T17:03:37.081" v="2104" actId="931"/>
          <ac:picMkLst>
            <pc:docMk/>
            <pc:sldMk cId="1728971834" sldId="261"/>
            <ac:picMk id="7" creationId="{FB2434F5-35E7-758A-E8C3-A7C5E9EF41E1}"/>
          </ac:picMkLst>
        </pc:picChg>
      </pc:sldChg>
      <pc:sldChg chg="modSp new del mod">
        <pc:chgData name="Werner Rijken" userId="ed26f00e4d9b9397" providerId="LiveId" clId="{92370A36-9A91-426C-8C29-8D406570ECD9}" dt="2023-11-20T17:11:28.425" v="2161" actId="2696"/>
        <pc:sldMkLst>
          <pc:docMk/>
          <pc:sldMk cId="1982943412" sldId="261"/>
        </pc:sldMkLst>
        <pc:spChg chg="mod">
          <ac:chgData name="Werner Rijken" userId="ed26f00e4d9b9397" providerId="LiveId" clId="{92370A36-9A91-426C-8C29-8D406570ECD9}" dt="2023-11-20T17:09:34.086" v="2160" actId="122"/>
          <ac:spMkLst>
            <pc:docMk/>
            <pc:sldMk cId="1982943412" sldId="261"/>
            <ac:spMk id="2" creationId="{6B66E093-FE01-698D-6584-7EF08EF623C0}"/>
          </ac:spMkLst>
        </pc:spChg>
      </pc:sldChg>
      <pc:sldChg chg="addSp delSp modSp new mod modTransition">
        <pc:chgData name="Werner Rijken" userId="ed26f00e4d9b9397" providerId="LiveId" clId="{92370A36-9A91-426C-8C29-8D406570ECD9}" dt="2023-11-27T18:17:59.082" v="2893"/>
        <pc:sldMkLst>
          <pc:docMk/>
          <pc:sldMk cId="3436730756" sldId="261"/>
        </pc:sldMkLst>
        <pc:spChg chg="mod">
          <ac:chgData name="Werner Rijken" userId="ed26f00e4d9b9397" providerId="LiveId" clId="{92370A36-9A91-426C-8C29-8D406570ECD9}" dt="2023-11-20T17:22:27.831" v="2858" actId="20577"/>
          <ac:spMkLst>
            <pc:docMk/>
            <pc:sldMk cId="3436730756" sldId="261"/>
            <ac:spMk id="2" creationId="{6B0D2A6B-BC3F-D651-6BA2-32F7ECE91A16}"/>
          </ac:spMkLst>
        </pc:spChg>
        <pc:spChg chg="add del mod">
          <ac:chgData name="Werner Rijken" userId="ed26f00e4d9b9397" providerId="LiveId" clId="{92370A36-9A91-426C-8C29-8D406570ECD9}" dt="2023-11-20T17:22:13.274" v="2836" actId="20577"/>
          <ac:spMkLst>
            <pc:docMk/>
            <pc:sldMk cId="3436730756" sldId="261"/>
            <ac:spMk id="3" creationId="{E429F896-CAE9-8E51-1E61-795D583FF016}"/>
          </ac:spMkLst>
        </pc:spChg>
        <pc:picChg chg="add del mod">
          <ac:chgData name="Werner Rijken" userId="ed26f00e4d9b9397" providerId="LiveId" clId="{92370A36-9A91-426C-8C29-8D406570ECD9}" dt="2023-11-20T17:13:04.170" v="2199" actId="931"/>
          <ac:picMkLst>
            <pc:docMk/>
            <pc:sldMk cId="3436730756" sldId="261"/>
            <ac:picMk id="5" creationId="{430DE416-107C-21E6-1B83-B1C81D46D75A}"/>
          </ac:picMkLst>
        </pc:picChg>
      </pc:sldChg>
      <pc:sldChg chg="new del">
        <pc:chgData name="Werner Rijken" userId="ed26f00e4d9b9397" providerId="LiveId" clId="{92370A36-9A91-426C-8C29-8D406570ECD9}" dt="2023-11-20T17:07:39.985" v="2107" actId="2696"/>
        <pc:sldMkLst>
          <pc:docMk/>
          <pc:sldMk cId="3626337935" sldId="261"/>
        </pc:sldMkLst>
      </pc:sldChg>
      <pc:sldChg chg="modSp new mod modTransition modAnim">
        <pc:chgData name="Werner Rijken" userId="ed26f00e4d9b9397" providerId="LiveId" clId="{92370A36-9A91-426C-8C29-8D406570ECD9}" dt="2023-12-07T15:42:45.017" v="2902"/>
        <pc:sldMkLst>
          <pc:docMk/>
          <pc:sldMk cId="2723754393" sldId="262"/>
        </pc:sldMkLst>
        <pc:spChg chg="mod">
          <ac:chgData name="Werner Rijken" userId="ed26f00e4d9b9397" providerId="LiveId" clId="{92370A36-9A91-426C-8C29-8D406570ECD9}" dt="2023-11-20T17:26:43.370" v="2875" actId="20577"/>
          <ac:spMkLst>
            <pc:docMk/>
            <pc:sldMk cId="2723754393" sldId="262"/>
            <ac:spMk id="2" creationId="{790921D0-ACEA-2E78-980D-D4465E81DC60}"/>
          </ac:spMkLst>
        </pc:spChg>
        <pc:spChg chg="mod">
          <ac:chgData name="Werner Rijken" userId="ed26f00e4d9b9397" providerId="LiveId" clId="{92370A36-9A91-426C-8C29-8D406570ECD9}" dt="2023-11-20T17:29:35.701" v="2887" actId="207"/>
          <ac:spMkLst>
            <pc:docMk/>
            <pc:sldMk cId="2723754393" sldId="262"/>
            <ac:spMk id="3" creationId="{02E1D406-3CC8-E402-8621-D410CD8E49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660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030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837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944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9855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147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923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572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018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073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838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52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65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50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DE58E52-A501-4EDF-AB61-614E43ADB791}" type="datetimeFigureOut">
              <a:rPr lang="nl-BE" smtClean="0"/>
              <a:t>7/12/2023</a:t>
            </a:fld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95F3990-6322-42CE-B82E-8A268634F4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3245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7B069-2265-2CD6-287B-47E60A9C1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6600" dirty="0">
                <a:latin typeface="Algerian" panose="04020705040A02060702" pitchFamily="82" charset="0"/>
              </a:rPr>
              <a:t>Interclub JUNIOR 2024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170F2A-C8D3-66DC-0249-E7BF5B7F54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nl-BE" dirty="0"/>
          </a:p>
          <a:p>
            <a:r>
              <a:rPr lang="nl-BE" sz="11200" dirty="0">
                <a:latin typeface="Amasis MT Pro Medium" panose="020B0604020202020204" pitchFamily="18" charset="0"/>
              </a:rPr>
              <a:t>Tennis &amp; </a:t>
            </a:r>
            <a:r>
              <a:rPr lang="nl-BE" sz="11200" dirty="0" err="1">
                <a:latin typeface="Amasis MT Pro Medium" panose="020B0604020202020204" pitchFamily="18" charset="0"/>
              </a:rPr>
              <a:t>Padelclub</a:t>
            </a:r>
            <a:r>
              <a:rPr lang="nl-BE" sz="11200" dirty="0">
                <a:latin typeface="Amasis MT Pro Medium" panose="020B0604020202020204" pitchFamily="18" charset="0"/>
              </a:rPr>
              <a:t> BOCHOLT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6078979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A39E6-7C2A-B757-C96B-D1E6FCAC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Aanbod Jeugdinterclub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5DD210-0F5B-76E6-335A-EF2D622EB8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2023</a:t>
            </a: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C319380D-FFC0-4ABF-549D-6543DA20ADB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9175599"/>
              </p:ext>
            </p:extLst>
          </p:nvPr>
        </p:nvGraphicFramePr>
        <p:xfrm>
          <a:off x="814388" y="2751138"/>
          <a:ext cx="5189535" cy="3245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907">
                  <a:extLst>
                    <a:ext uri="{9D8B030D-6E8A-4147-A177-3AD203B41FA5}">
                      <a16:colId xmlns:a16="http://schemas.microsoft.com/office/drawing/2014/main" val="191732528"/>
                    </a:ext>
                  </a:extLst>
                </a:gridCol>
                <a:gridCol w="1037907">
                  <a:extLst>
                    <a:ext uri="{9D8B030D-6E8A-4147-A177-3AD203B41FA5}">
                      <a16:colId xmlns:a16="http://schemas.microsoft.com/office/drawing/2014/main" val="375901980"/>
                    </a:ext>
                  </a:extLst>
                </a:gridCol>
                <a:gridCol w="1037907">
                  <a:extLst>
                    <a:ext uri="{9D8B030D-6E8A-4147-A177-3AD203B41FA5}">
                      <a16:colId xmlns:a16="http://schemas.microsoft.com/office/drawing/2014/main" val="3404590379"/>
                    </a:ext>
                  </a:extLst>
                </a:gridCol>
                <a:gridCol w="1037907">
                  <a:extLst>
                    <a:ext uri="{9D8B030D-6E8A-4147-A177-3AD203B41FA5}">
                      <a16:colId xmlns:a16="http://schemas.microsoft.com/office/drawing/2014/main" val="1154765586"/>
                    </a:ext>
                  </a:extLst>
                </a:gridCol>
                <a:gridCol w="1037907">
                  <a:extLst>
                    <a:ext uri="{9D8B030D-6E8A-4147-A177-3AD203B41FA5}">
                      <a16:colId xmlns:a16="http://schemas.microsoft.com/office/drawing/2014/main" val="3363593145"/>
                    </a:ext>
                  </a:extLst>
                </a:gridCol>
              </a:tblGrid>
              <a:tr h="654535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37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5pt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Open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056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6pt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35pt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Open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183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6pt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35pt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Open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460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10pt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30pt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50pt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Open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678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10pt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30pt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/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5234704"/>
                  </a:ext>
                </a:extLst>
              </a:tr>
            </a:tbl>
          </a:graphicData>
        </a:graphic>
      </p:graphicFrame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69D3C7-75FD-6263-7FAA-47E216ACE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/>
              <a:t>2024</a:t>
            </a:r>
          </a:p>
        </p:txBody>
      </p:sp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5191F668-193E-2D7F-0EB3-2181FC0D628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86622721"/>
              </p:ext>
            </p:extLst>
          </p:nvPr>
        </p:nvGraphicFramePr>
        <p:xfrm>
          <a:off x="6188075" y="2751138"/>
          <a:ext cx="5204603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60">
                  <a:extLst>
                    <a:ext uri="{9D8B030D-6E8A-4147-A177-3AD203B41FA5}">
                      <a16:colId xmlns:a16="http://schemas.microsoft.com/office/drawing/2014/main" val="2266810524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2963701702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1198504030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4229880390"/>
                    </a:ext>
                  </a:extLst>
                </a:gridCol>
                <a:gridCol w="1049163">
                  <a:extLst>
                    <a:ext uri="{9D8B030D-6E8A-4147-A177-3AD203B41FA5}">
                      <a16:colId xmlns:a16="http://schemas.microsoft.com/office/drawing/2014/main" val="927334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  <a:p>
                      <a:r>
                        <a:rPr lang="nl-BE" dirty="0" err="1"/>
                        <a:t>Afd</a:t>
                      </a:r>
                      <a:r>
                        <a:rPr lang="nl-BE" dirty="0"/>
                        <a:t> 1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3559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U9 </a:t>
                      </a:r>
                    </a:p>
                    <a:p>
                      <a:r>
                        <a:rPr lang="nl-BE" sz="1400" dirty="0"/>
                        <a:t>(6-9j)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6pt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Open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165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U11 </a:t>
                      </a:r>
                    </a:p>
                    <a:p>
                      <a:r>
                        <a:rPr lang="nl-BE" sz="1400" dirty="0"/>
                        <a:t>(10-11j)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6pt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Open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582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U13 </a:t>
                      </a:r>
                      <a:r>
                        <a:rPr lang="nl-BE" sz="1400" dirty="0"/>
                        <a:t>(12-13j)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4pt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10pt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25pt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Open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335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U17 </a:t>
                      </a:r>
                      <a:r>
                        <a:rPr lang="nl-BE" sz="1400" dirty="0"/>
                        <a:t>(14-17j)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8pt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25pt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Max 50pt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/</a:t>
                      </a:r>
                    </a:p>
                    <a:p>
                      <a:pPr algn="ctr"/>
                      <a:endParaRPr lang="nl-B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084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68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1E221-62BF-4293-709A-BEF1DB8D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Nieuw in 2024 is 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92D859-E2E9-C752-9FE9-DC26B436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… er een afdeling is voor startende competitiespelers (afdeling 4) 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 … ALLE afdelingen U11 worden met GROENE BAL gespeeld 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 … elke speler op 2 lijsten mag staan ! Dit betekent bijvoorbeeld dat een U13 speler mag meedoen bij U15 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 … je met 2 jongere spelers ook mag meespelen in een hogere leeftijdscategorie ! Spelers die qua leeftijd bij U11 zouden moeten spelen, mogen nu ook bij één van de U13-afdelingen meedoen.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 … de U15-afdeling is weggevallen en is samengevoegd met de U17-afdeling !</a:t>
            </a:r>
          </a:p>
        </p:txBody>
      </p:sp>
    </p:spTree>
    <p:extLst>
      <p:ext uri="{BB962C8B-B14F-4D97-AF65-F5344CB8AC3E}">
        <p14:creationId xmlns:p14="http://schemas.microsoft.com/office/powerpoint/2010/main" val="124045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8E4D5-8C81-F587-6DA6-DD81D6CF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Speelmomenten 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BA9B8973-B007-7671-6E9C-14053C183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46134"/>
              </p:ext>
            </p:extLst>
          </p:nvPr>
        </p:nvGraphicFramePr>
        <p:xfrm>
          <a:off x="819150" y="2222500"/>
          <a:ext cx="10553697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254">
                  <a:extLst>
                    <a:ext uri="{9D8B030D-6E8A-4147-A177-3AD203B41FA5}">
                      <a16:colId xmlns:a16="http://schemas.microsoft.com/office/drawing/2014/main" val="1232322159"/>
                    </a:ext>
                  </a:extLst>
                </a:gridCol>
                <a:gridCol w="3525544">
                  <a:extLst>
                    <a:ext uri="{9D8B030D-6E8A-4147-A177-3AD203B41FA5}">
                      <a16:colId xmlns:a16="http://schemas.microsoft.com/office/drawing/2014/main" val="42160607"/>
                    </a:ext>
                  </a:extLst>
                </a:gridCol>
                <a:gridCol w="3517899">
                  <a:extLst>
                    <a:ext uri="{9D8B030D-6E8A-4147-A177-3AD203B41FA5}">
                      <a16:colId xmlns:a16="http://schemas.microsoft.com/office/drawing/2014/main" val="452289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Afdeling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78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Woensdag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U9, U11 afdeling 2, 3 &amp;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14u00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Zaterdag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U13, U17 afdeling 2, 3 &amp;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09u30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50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Zondag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U9, U11, U13 afdeling 1</a:t>
                      </a:r>
                    </a:p>
                    <a:p>
                      <a:endParaRPr lang="nl-BE" dirty="0"/>
                    </a:p>
                    <a:p>
                      <a:r>
                        <a:rPr lang="nl-BE" dirty="0"/>
                        <a:t>U9, U11 afdeling 2, 3 &amp; 4 LIMBURG &amp; aangrenzende clubs</a:t>
                      </a:r>
                    </a:p>
                    <a:p>
                      <a:endParaRPr lang="nl-BE" dirty="0"/>
                    </a:p>
                    <a:p>
                      <a:r>
                        <a:rPr lang="nl-BE" dirty="0">
                          <a:highlight>
                            <a:srgbClr val="FFFF00"/>
                          </a:highlight>
                        </a:rPr>
                        <a:t>MAAR speeldag van de FINALS is op WOENSDAG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09u30</a:t>
                      </a:r>
                    </a:p>
                    <a:p>
                      <a:endParaRPr lang="nl-BE" dirty="0"/>
                    </a:p>
                    <a:p>
                      <a:r>
                        <a:rPr lang="nl-BE" dirty="0"/>
                        <a:t>09u30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68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46499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87EF3-B869-04EA-BA42-C7497AC5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Speelmomenten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5931AA-7A93-D54E-D4E4-AED23B100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Speeldag VERVROEGEN mag steeds in onderling overleg.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 NIEUW: speeldag VERLATEN mag in onderling overleg BINNEN DEZELFDE SPEELWEEK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BE" dirty="0"/>
              <a:t>… bij regen moet de ontmoeting binnen 5 dagen na de officiële speeldatum gespeeld zijn.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NIEUW : de thuisploeg heeft het recht om het STARTUUR aan te passen (voor start competitie, tegen uiterlijk 1 april)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BE" dirty="0"/>
              <a:t>09u30 = starten tussen 09u00 en 13u30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BE" dirty="0"/>
              <a:t>14u00 = starten tussen 13u00 en 18u00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LIMBURG: U9 &amp; U11 is officiële speeldag op ZONDAG en de thuisclub heeft het recht de speeldag te wijzigen naar ZATERDAG.</a:t>
            </a:r>
          </a:p>
        </p:txBody>
      </p:sp>
    </p:spTree>
    <p:extLst>
      <p:ext uri="{BB962C8B-B14F-4D97-AF65-F5344CB8AC3E}">
        <p14:creationId xmlns:p14="http://schemas.microsoft.com/office/powerpoint/2010/main" val="3453648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D2A6B-BC3F-D651-6BA2-32F7ECE9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Road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Titel VLAAMS KAMPIOEN 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9F896-CAE9-8E51-1E61-795D583F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POULEFASE (eind april – mei)</a:t>
            </a:r>
          </a:p>
          <a:p>
            <a:pPr lvl="1"/>
            <a:r>
              <a:rPr lang="nl-BE" dirty="0"/>
              <a:t>Poules worden regionaal samengesteld</a:t>
            </a:r>
          </a:p>
          <a:p>
            <a:pPr lvl="1"/>
            <a:r>
              <a:rPr lang="nl-BE" dirty="0"/>
              <a:t>6 ploegen per poule – 5 speeldagen </a:t>
            </a:r>
          </a:p>
          <a:p>
            <a:r>
              <a:rPr lang="nl-BE" dirty="0"/>
              <a:t>ROAD TO THE FINALS (eind mei – juni / volgend op poulefase)</a:t>
            </a:r>
          </a:p>
          <a:p>
            <a:pPr lvl="1"/>
            <a:r>
              <a:rPr lang="nl-BE" dirty="0"/>
              <a:t>2 ploegen per poule gaan door naar eindronde/tabel per REGIO</a:t>
            </a:r>
          </a:p>
          <a:p>
            <a:pPr lvl="1"/>
            <a:r>
              <a:rPr lang="nl-BE" dirty="0"/>
              <a:t>Max 5 speeldagen</a:t>
            </a:r>
          </a:p>
          <a:p>
            <a:pPr lvl="1"/>
            <a:r>
              <a:rPr lang="nl-BE" dirty="0"/>
              <a:t>Winnaar geplaatst voor ‘FINALS’</a:t>
            </a:r>
          </a:p>
          <a:p>
            <a:r>
              <a:rPr lang="nl-BE" dirty="0"/>
              <a:t>FINALS </a:t>
            </a:r>
          </a:p>
          <a:p>
            <a:pPr lvl="1"/>
            <a:r>
              <a:rPr lang="nl-BE" dirty="0"/>
              <a:t>kwartfinale op zaterdag 24/08/24 via uit/thuisprincipe</a:t>
            </a:r>
          </a:p>
          <a:p>
            <a:pPr lvl="1"/>
            <a:r>
              <a:rPr lang="nl-BE" dirty="0"/>
              <a:t>halve finale op woensdag 28/08/24 via uit/thuisprincipe </a:t>
            </a:r>
          </a:p>
          <a:p>
            <a:pPr lvl="1"/>
            <a:r>
              <a:rPr lang="nl-BE" dirty="0"/>
              <a:t>finales gaan door in weekend 14 &amp; 15/09/24 op TC FOREST HILLS (Wommelgem) !</a:t>
            </a:r>
          </a:p>
        </p:txBody>
      </p:sp>
    </p:spTree>
    <p:extLst>
      <p:ext uri="{BB962C8B-B14F-4D97-AF65-F5344CB8AC3E}">
        <p14:creationId xmlns:p14="http://schemas.microsoft.com/office/powerpoint/2010/main" val="34367307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921D0-ACEA-2E78-980D-D4465E81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Transfer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E1D406-3CC8-E402-8621-D410CD8E4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Alle tennissers die in het vorige jaar Tennis Interclub (Junior) gespeeld hebben en die nu Tennis Interclub (Junior) willen spelen bij een andere club (zowel voor een Tennis Vlaanderen- als een AFT-club), moeten een transfer aanvragen.</a:t>
            </a:r>
          </a:p>
          <a:p>
            <a:r>
              <a:rPr lang="nl-BE" dirty="0"/>
              <a:t>De transferperiode loopt elk jaar tot 31/01 en valt daarmee samen met de uiterste datum om ploegen in te schrijven.</a:t>
            </a:r>
          </a:p>
          <a:p>
            <a:pPr lvl="1"/>
            <a:r>
              <a:rPr lang="nl-BE" dirty="0">
                <a:solidFill>
                  <a:srgbClr val="00B0F0"/>
                </a:solidFill>
              </a:rPr>
              <a:t>NIEUW!</a:t>
            </a:r>
            <a:r>
              <a:rPr lang="nl-BE" dirty="0"/>
              <a:t> Na 31/01 kan de speler enkel nog van club veranderen indien </a:t>
            </a:r>
            <a:r>
              <a:rPr lang="nl-BE" dirty="0">
                <a:solidFill>
                  <a:srgbClr val="00B0F0"/>
                </a:solidFill>
              </a:rPr>
              <a:t>er een schriftelijk akkoord is tussen de oude en nieuwe club, dit tot uiterlijk de dag voor de start van de poulefase</a:t>
            </a:r>
            <a:r>
              <a:rPr lang="nl-BE" dirty="0"/>
              <a:t>. Opgelet: voor transfers tussen AFT en Tennis Vlaanderen clubs blijft de uiterste datum 15/01. Hierop is geen uitzondering mogelijk.</a:t>
            </a:r>
          </a:p>
        </p:txBody>
      </p:sp>
    </p:spTree>
    <p:extLst>
      <p:ext uri="{BB962C8B-B14F-4D97-AF65-F5344CB8AC3E}">
        <p14:creationId xmlns:p14="http://schemas.microsoft.com/office/powerpoint/2010/main" val="2723754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96</TotalTime>
  <Words>581</Words>
  <Application>Microsoft Office PowerPoint</Application>
  <PresentationFormat>Breedbeeld</PresentationFormat>
  <Paragraphs>111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Algerian</vt:lpstr>
      <vt:lpstr>Amasis MT Pro Medium</vt:lpstr>
      <vt:lpstr>Century Gothic</vt:lpstr>
      <vt:lpstr>Wingdings</vt:lpstr>
      <vt:lpstr>Wingdings 2</vt:lpstr>
      <vt:lpstr>Citeerbaar</vt:lpstr>
      <vt:lpstr>Interclub JUNIOR 2024 </vt:lpstr>
      <vt:lpstr>Aanbod Jeugdinterclub</vt:lpstr>
      <vt:lpstr>Nieuw in 2024 is …</vt:lpstr>
      <vt:lpstr>Speelmomenten </vt:lpstr>
      <vt:lpstr>Speelmomenten</vt:lpstr>
      <vt:lpstr>Road to the Titel VLAAMS KAMPIOEN !</vt:lpstr>
      <vt:lpstr>Transfer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Interclub JUNIOR 2024 </dc:title>
  <dc:creator>Werner Rijken</dc:creator>
  <cp:lastModifiedBy>Werner Rijken</cp:lastModifiedBy>
  <cp:revision>1</cp:revision>
  <dcterms:created xsi:type="dcterms:W3CDTF">2023-11-20T15:57:14Z</dcterms:created>
  <dcterms:modified xsi:type="dcterms:W3CDTF">2023-12-07T15:42:52Z</dcterms:modified>
</cp:coreProperties>
</file>